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2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B0C0F39-507E-452D-B59A-C544D7E0C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4BB181CD-2EFB-4FF9-9E2D-02A90C6E1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4E7C023F-71F1-4FB1-9F78-AB6A457F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949A-DEA2-4759-A10A-1A711B2EB676}" type="datetimeFigureOut">
              <a:rPr lang="de-DE" smtClean="0"/>
              <a:t>28.02.2023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130FB77-9776-4C0A-8B6C-0A9F8FDA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9D91C2E-7D9C-4C2F-8535-E105E37E4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EB4BE-31F9-4148-AD70-E41CA4E59D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80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0A9C5BA-03DC-4ECC-BD40-6C2BF78C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BE874560-E4CB-4CA0-AA40-49CDC6636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1EFB8EC-46A8-46D5-B4FD-6AEBA808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949A-DEA2-4759-A10A-1A711B2EB676}" type="datetimeFigureOut">
              <a:rPr lang="de-DE" smtClean="0"/>
              <a:t>28.02.2023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4F2EF53-3AAD-44B9-BA83-0A080EDA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9C9A4C0-4A3B-482D-A6E7-A771BDD0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EB4BE-31F9-4148-AD70-E41CA4E59D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97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B3B6DF43-4415-44CD-934A-927F93F269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D1212834-DD6F-4CA6-9805-ED0D43109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EA90E9A-7DFF-4085-B83C-A577076E7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949A-DEA2-4759-A10A-1A711B2EB676}" type="datetimeFigureOut">
              <a:rPr lang="de-DE" smtClean="0"/>
              <a:t>28.02.2023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C8EDDE53-6373-4669-AFE2-6220B4ACE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B15CB3D-96E1-4F08-B786-D869C602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EB4BE-31F9-4148-AD70-E41CA4E59D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81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613793-A192-4E11-9737-F434496DB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2E70BD9-2F9B-436C-AA1A-469ECF082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1A3A217-93BF-43F3-982A-66C48F7F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949A-DEA2-4759-A10A-1A711B2EB676}" type="datetimeFigureOut">
              <a:rPr lang="de-DE" smtClean="0"/>
              <a:t>28.02.2023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39ED6692-00D8-4D06-A317-E7D922474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8604082-BF5A-4786-A015-2B053C586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EB4BE-31F9-4148-AD70-E41CA4E59D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8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CE115BD-C150-4856-BD36-653DE8AE4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BC3C98C1-791A-4680-AD63-203F515AA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FE55136-B188-4C07-859A-7F50E699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949A-DEA2-4759-A10A-1A711B2EB676}" type="datetimeFigureOut">
              <a:rPr lang="de-DE" smtClean="0"/>
              <a:t>28.02.2023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38558F2-5004-4BEE-BB33-D174F882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52D235E-3FDF-4F03-82D3-5BD366E5C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EB4BE-31F9-4148-AD70-E41CA4E59D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49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D76718D-9829-43AC-BAB4-CC921652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E9B030C-74DA-4A3F-AC15-01D723FA2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4238997E-E2F1-4BBC-BFF2-2418705DC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E8071F6-F98E-4EDB-AED4-FC58FC5C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949A-DEA2-4759-A10A-1A711B2EB676}" type="datetimeFigureOut">
              <a:rPr lang="de-DE" smtClean="0"/>
              <a:t>28.02.2023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FBC7580-AD97-4AE7-A679-94F21355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F0D0BF7-FF29-4EA5-85C1-3D43251C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EB4BE-31F9-4148-AD70-E41CA4E59D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8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27CFBCD-3703-41C2-91EA-34580291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B8E36AA1-7D41-4CD4-BECD-188D0381A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2E7D5B4C-3C1F-457C-AF2A-EEFE343E9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CC49E8A2-4FCE-4168-9FA5-40ED7FEAC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179C819C-81CA-4DAF-A241-5BFC375D96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EA9EC8B1-F76C-402E-A063-76066FCD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949A-DEA2-4759-A10A-1A711B2EB676}" type="datetimeFigureOut">
              <a:rPr lang="de-DE" smtClean="0"/>
              <a:t>28.02.2023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8CA2BA4D-871E-49D8-82F0-C06FB7741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885B4F35-B017-449E-855E-9F6A74F4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EB4BE-31F9-4148-AD70-E41CA4E59D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24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1C87953-C6AD-4963-9B3C-912B034AD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7EDA4073-6DE5-4B59-A9FB-16582275F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949A-DEA2-4759-A10A-1A711B2EB676}" type="datetimeFigureOut">
              <a:rPr lang="de-DE" smtClean="0"/>
              <a:t>28.02.2023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0D89DF70-5BC5-441A-A712-C707A76AF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87C02460-1AE0-4339-938E-40224F70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EB4BE-31F9-4148-AD70-E41CA4E59D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9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298541E8-8A23-4E96-BC9B-130632012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949A-DEA2-4759-A10A-1A711B2EB676}" type="datetimeFigureOut">
              <a:rPr lang="de-DE" smtClean="0"/>
              <a:t>28.02.2023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C24E5588-5107-47AB-8131-5EE4D3951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3F97F1C8-7C1E-4BD4-BF8A-9F1B8738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EB4BE-31F9-4148-AD70-E41CA4E59D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4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D3D39B1-C347-4F1B-BAB3-D4925A28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E7A744B-DCC8-441F-8F00-7245B89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6B44A6D1-1690-4B8B-8B1D-347E4A359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7D6DB531-1B9D-4C99-9004-4DF4856C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949A-DEA2-4759-A10A-1A711B2EB676}" type="datetimeFigureOut">
              <a:rPr lang="de-DE" smtClean="0"/>
              <a:t>28.02.2023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BD7E428A-056F-407D-B671-7B2A0888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AA5C901E-C393-40C8-A580-1A67D1A3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EB4BE-31F9-4148-AD70-E41CA4E59D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487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FA9C625-361B-4CF1-996A-C9949EECF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01B2F8EA-9A84-45D4-B0CB-AA08C6EAC5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4E7BD961-D786-46CF-A764-A2AD55A6F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4452540D-FBA2-45A5-932C-1D16F4234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949A-DEA2-4759-A10A-1A711B2EB676}" type="datetimeFigureOut">
              <a:rPr lang="de-DE" smtClean="0"/>
              <a:t>28.02.2023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C9F99BB4-B515-438E-B277-BA21C15A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C2850EBD-1D9B-46C1-8F59-E62C452E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EB4BE-31F9-4148-AD70-E41CA4E59D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86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5861A39E-379F-4010-A0AA-7850E965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6F79BE8A-EE97-420D-8F94-9213E75F9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248C522F-ED7F-482A-AB59-928AE061E3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0949A-DEA2-4759-A10A-1A711B2EB676}" type="datetimeFigureOut">
              <a:rPr lang="de-DE" smtClean="0"/>
              <a:t>28.02.2023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CFB6D7E4-CAEA-4CB5-BA19-71665388A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46D8645-A212-4924-A122-EA3E94599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EB4BE-31F9-4148-AD70-E41CA4E59D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16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66686DB4-513D-42E5-8A74-221F2B920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1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2365D86B-60C7-4099-BC65-1CCFBD5792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640E4ABD-5DCC-4BE6-A717-BBECF5EDF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3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31117B58-24C3-40D2-8268-A2675C562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1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28FFAA1C-F6CA-4900-8440-F077AB56C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3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00AD31C3-38E4-45B3-A3DB-6EA99AA88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D2F133FC-A749-42FD-8B2C-C55451DEE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D4CFA839-64B2-4A92-B182-BA3EF80FA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8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5588BD1D-2FEF-434A-AE4E-D6BDE3C11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14094496-262D-4E6F-AB95-9D1F68FE6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3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9DAE9ED8-BE89-49DF-B88D-20E25F5785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57558E72-8A5A-4F66-91A8-561525000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13526C66-3822-42BC-B3A4-C1E290A7C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4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ED2377CF-C435-4788-ADB4-CF85A79C76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5D1E850A-1E84-4370-BD17-6C6DE7E83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86BECDBF-778D-41AD-A05B-06F30B9F48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4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D9B02FC3-7AF9-432B-9B8B-26535D02AA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6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4BFC5795-F746-42F0-AC98-5B700A45C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9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DBBBE7BC-52F3-4618-946B-94E3EEEE5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2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Benutzerdefiniert</PresentationFormat>
  <Paragraphs>0</Paragraphs>
  <Slides>19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Gutmann Claudia</dc:creator>
  <cp:lastModifiedBy>Helga</cp:lastModifiedBy>
  <cp:revision>10</cp:revision>
  <dcterms:created xsi:type="dcterms:W3CDTF">2023-01-30T16:21:28Z</dcterms:created>
  <dcterms:modified xsi:type="dcterms:W3CDTF">2023-02-28T10:40:28Z</dcterms:modified>
</cp:coreProperties>
</file>